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2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2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2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6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1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8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0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EBC3-5DAC-49AD-BF29-4ABFBB47821C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B7776-A9F0-47FA-8AA7-2F5560109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70969"/>
            <a:ext cx="12098438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1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66875" y="743605"/>
            <a:ext cx="92964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#특정한 역할을 주는 페르소나</a:t>
            </a:r>
          </a:p>
          <a:p>
            <a:r>
              <a:rPr lang="ko-KR" altLang="en-US" sz="1400" dirty="0" smtClean="0"/>
              <a:t>너는 새로운 제로(무설탕) 식혜 출시를 담당하는 마케팅 및 PR 전문가야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#과업 핵심적인 업무 내용</a:t>
            </a:r>
          </a:p>
          <a:p>
            <a:r>
              <a:rPr lang="ko-KR" altLang="en-US" sz="1400" dirty="0" smtClean="0"/>
              <a:t>주요 SNS </a:t>
            </a:r>
            <a:r>
              <a:rPr lang="ko-KR" altLang="en-US" sz="1400" dirty="0" err="1" smtClean="0"/>
              <a:t>매체별</a:t>
            </a:r>
            <a:r>
              <a:rPr lang="ko-KR" altLang="en-US" sz="1400" dirty="0" smtClean="0"/>
              <a:t>(</a:t>
            </a:r>
            <a:r>
              <a:rPr lang="ko-KR" altLang="en-US" sz="1400" dirty="0" err="1" smtClean="0"/>
              <a:t>인스타그램</a:t>
            </a:r>
            <a:r>
              <a:rPr lang="ko-KR" altLang="en-US" sz="1400" dirty="0" smtClean="0"/>
              <a:t>, 페이스북, 트위터(</a:t>
            </a:r>
            <a:r>
              <a:rPr lang="ko-KR" altLang="en-US" sz="1400" dirty="0" err="1" smtClean="0"/>
              <a:t>x</a:t>
            </a:r>
            <a:r>
              <a:rPr lang="ko-KR" altLang="en-US" sz="1400" dirty="0" smtClean="0"/>
              <a:t>), </a:t>
            </a:r>
            <a:r>
              <a:rPr lang="ko-KR" altLang="en-US" sz="1400" dirty="0" err="1" smtClean="0"/>
              <a:t>틱톡</a:t>
            </a:r>
            <a:r>
              <a:rPr lang="ko-KR" altLang="en-US" sz="1400" dirty="0" smtClean="0"/>
              <a:t>, 유튜브)로 최적화된 홍보 광고 카피를 5개씩</a:t>
            </a:r>
          </a:p>
          <a:p>
            <a:r>
              <a:rPr lang="ko-KR" altLang="en-US" sz="1400" dirty="0" smtClean="0"/>
              <a:t>제안해줘.</a:t>
            </a:r>
          </a:p>
          <a:p>
            <a:endParaRPr lang="ko-KR" altLang="en-US" sz="1400" dirty="0" smtClean="0"/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#맥락 - 배경이나 목적</a:t>
            </a:r>
          </a:p>
          <a:p>
            <a:r>
              <a:rPr lang="ko-KR" altLang="en-US" sz="1400" dirty="0" smtClean="0"/>
              <a:t>이번 제로 식혜는 전통 음료의 맛을 유지하면서 설탕을 제거한 건강한 선택지를 소비자들에게 제공하고자</a:t>
            </a:r>
          </a:p>
          <a:p>
            <a:r>
              <a:rPr lang="ko-KR" altLang="en-US" sz="1400" dirty="0" err="1" smtClean="0"/>
              <a:t>출시되었어</a:t>
            </a:r>
            <a:r>
              <a:rPr lang="ko-KR" altLang="en-US" sz="1400" dirty="0" smtClean="0"/>
              <a:t>. 주요 </a:t>
            </a:r>
            <a:r>
              <a:rPr lang="ko-KR" altLang="en-US" sz="1400" dirty="0" err="1" smtClean="0"/>
              <a:t>타겟ㅇ슨</a:t>
            </a:r>
            <a:r>
              <a:rPr lang="ko-KR" altLang="en-US" sz="1400" dirty="0" smtClean="0"/>
              <a:t> 건강을 중시하는 </a:t>
            </a:r>
            <a:r>
              <a:rPr lang="ko-KR" altLang="en-US" sz="1400" dirty="0" err="1" smtClean="0"/>
              <a:t>MZ세대</a:t>
            </a:r>
            <a:r>
              <a:rPr lang="ko-KR" altLang="en-US" sz="1400" dirty="0" smtClean="0"/>
              <a:t>, 다이어트 중인 소비자, 전통 음료를 현대적으로</a:t>
            </a:r>
          </a:p>
          <a:p>
            <a:r>
              <a:rPr lang="ko-KR" altLang="en-US" sz="1400" dirty="0" smtClean="0"/>
              <a:t>즐기고자 하는 사람들로, 각 SNS 매체의 특징에 맞는 카피가 필요해.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#어조</a:t>
            </a:r>
          </a:p>
          <a:p>
            <a:r>
              <a:rPr lang="ko-KR" altLang="en-US" sz="1400" dirty="0" smtClean="0"/>
              <a:t>어조는 각 플랫폼의 특성에 맞게 다양하게 작성해줘.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#형식 </a:t>
            </a:r>
          </a:p>
          <a:p>
            <a:r>
              <a:rPr lang="ko-KR" altLang="en-US" sz="1400" dirty="0" err="1" smtClean="0"/>
              <a:t>매체별로</a:t>
            </a:r>
            <a:r>
              <a:rPr lang="ko-KR" altLang="en-US" sz="1400" dirty="0" smtClean="0"/>
              <a:t> 아래 항목을 포함해 작성해줘:</a:t>
            </a:r>
          </a:p>
          <a:p>
            <a:r>
              <a:rPr lang="ko-KR" altLang="en-US" sz="1400" dirty="0" smtClean="0"/>
              <a:t>1. **</a:t>
            </a:r>
            <a:r>
              <a:rPr lang="ko-KR" altLang="en-US" sz="1400" dirty="0" err="1" smtClean="0"/>
              <a:t>인스타그램</a:t>
            </a:r>
            <a:r>
              <a:rPr lang="ko-KR" altLang="en-US" sz="1400" dirty="0" smtClean="0"/>
              <a:t>**: 감성적이고 시각적으로 매력적인 태그 + 해시태그</a:t>
            </a:r>
          </a:p>
          <a:p>
            <a:r>
              <a:rPr lang="ko-KR" altLang="en-US" sz="1400" dirty="0" smtClean="0"/>
              <a:t>2. **페이스북**: 공감과 정보 전달 중심의 카피</a:t>
            </a:r>
          </a:p>
          <a:p>
            <a:r>
              <a:rPr lang="ko-KR" altLang="en-US" sz="1400" dirty="0" smtClean="0"/>
              <a:t>3. **트위터(</a:t>
            </a:r>
            <a:r>
              <a:rPr lang="ko-KR" altLang="en-US" sz="1400" dirty="0" err="1" smtClean="0"/>
              <a:t>X</a:t>
            </a:r>
            <a:r>
              <a:rPr lang="ko-KR" altLang="en-US" sz="1400" dirty="0" smtClean="0"/>
              <a:t>)**: 짧고 강렬한 </a:t>
            </a:r>
            <a:r>
              <a:rPr lang="ko-KR" altLang="en-US" sz="1400" dirty="0" err="1" smtClean="0"/>
              <a:t>임택트</a:t>
            </a:r>
            <a:r>
              <a:rPr lang="ko-KR" altLang="en-US" sz="1400" dirty="0" smtClean="0"/>
              <a:t> 문구(280자 이하)</a:t>
            </a:r>
          </a:p>
          <a:p>
            <a:r>
              <a:rPr lang="ko-KR" altLang="en-US" sz="1400" dirty="0" smtClean="0"/>
              <a:t>4. **</a:t>
            </a:r>
            <a:r>
              <a:rPr lang="ko-KR" altLang="en-US" sz="1400" dirty="0" err="1" smtClean="0"/>
              <a:t>틱톡</a:t>
            </a:r>
            <a:r>
              <a:rPr lang="ko-KR" altLang="en-US" sz="1400" dirty="0" smtClean="0"/>
              <a:t>**: </a:t>
            </a:r>
            <a:r>
              <a:rPr lang="ko-KR" altLang="en-US" sz="1400" dirty="0" err="1" smtClean="0"/>
              <a:t>트렌디하고</a:t>
            </a:r>
            <a:r>
              <a:rPr lang="ko-KR" altLang="en-US" sz="1400" dirty="0" smtClean="0"/>
              <a:t> 재미있는 짧은 영상에 어울리는 카피</a:t>
            </a:r>
          </a:p>
          <a:p>
            <a:r>
              <a:rPr lang="ko-KR" altLang="en-US" sz="1400" dirty="0" smtClean="0"/>
              <a:t>5. **유튜브**: 제품 소개 영상에서 사용할 수 있는 10~15초 </a:t>
            </a:r>
            <a:r>
              <a:rPr lang="ko-KR" altLang="en-US" sz="1400" dirty="0" err="1" smtClean="0"/>
              <a:t>스크립트형</a:t>
            </a:r>
            <a:r>
              <a:rPr lang="ko-KR" altLang="en-US" sz="1400" dirty="0" smtClean="0"/>
              <a:t> 카피</a:t>
            </a:r>
          </a:p>
          <a:p>
            <a:r>
              <a:rPr lang="ko-KR" altLang="en-US" sz="1400" dirty="0" smtClean="0"/>
              <a:t>소비자가 참여할 수 있는 해시태그 </a:t>
            </a:r>
            <a:r>
              <a:rPr lang="ko-KR" altLang="en-US" sz="1400" dirty="0" err="1" smtClean="0"/>
              <a:t>챌린지나</a:t>
            </a:r>
            <a:r>
              <a:rPr lang="ko-KR" altLang="en-US" sz="1400" dirty="0" smtClean="0"/>
              <a:t> 이벤트 문구도 포함하면 좋아. MZ 세대의 언어와 </a:t>
            </a:r>
            <a:r>
              <a:rPr lang="ko-KR" altLang="en-US" sz="1400" dirty="0" err="1" smtClean="0"/>
              <a:t>밈</a:t>
            </a:r>
            <a:r>
              <a:rPr lang="ko-KR" altLang="en-US" sz="1400" dirty="0" smtClean="0"/>
              <a:t>(</a:t>
            </a:r>
            <a:r>
              <a:rPr lang="ko-KR" altLang="en-US" sz="1400" dirty="0" err="1" smtClean="0"/>
              <a:t>Meme</a:t>
            </a:r>
            <a:r>
              <a:rPr lang="ko-KR" altLang="en-US" sz="1400" dirty="0" smtClean="0"/>
              <a:t>)을 적절히 활용해 줘.</a:t>
            </a:r>
          </a:p>
        </p:txBody>
      </p:sp>
    </p:spTree>
    <p:extLst>
      <p:ext uri="{BB962C8B-B14F-4D97-AF65-F5344CB8AC3E}">
        <p14:creationId xmlns:p14="http://schemas.microsoft.com/office/powerpoint/2010/main" val="193963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5732"/>
            <a:ext cx="12146070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1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61442"/>
            <a:ext cx="12107965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19275" y="1063853"/>
            <a:ext cx="9144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#특정한 역할을 주는 페르소나</a:t>
            </a:r>
          </a:p>
          <a:p>
            <a:r>
              <a:rPr lang="ko-KR" altLang="en-US" sz="1400" dirty="0" smtClean="0"/>
              <a:t>너는 새로운 자동차 방향제 출시를 위한 신사업 기획을 담당하는 전략 기획자야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#과업 핵심적인 업무 내용</a:t>
            </a:r>
          </a:p>
          <a:p>
            <a:r>
              <a:rPr lang="ko-KR" altLang="en-US" sz="1400" dirty="0" smtClean="0"/>
              <a:t>신사업 기획 보고서를 작성하여 시장 진입 전략과 제품 성공 가능성을 분석해줘.</a:t>
            </a:r>
          </a:p>
          <a:p>
            <a:endParaRPr lang="ko-KR" altLang="en-US" sz="1400" dirty="0" smtClean="0"/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#맥락 - 배경이나 목적</a:t>
            </a:r>
          </a:p>
          <a:p>
            <a:r>
              <a:rPr lang="ko-KR" altLang="en-US" sz="1400" dirty="0" smtClean="0"/>
              <a:t>이번 사업은 기존 자동차 방향제 시장의 트렌드를 반영해 **친환경, 지속 가능한 소재**와 **장기</a:t>
            </a:r>
          </a:p>
          <a:p>
            <a:r>
              <a:rPr lang="ko-KR" altLang="en-US" sz="1400" dirty="0" smtClean="0"/>
              <a:t>지속력**을 강조한 제품을 출시하는 것이 목표야. 주요 </a:t>
            </a:r>
            <a:r>
              <a:rPr lang="ko-KR" altLang="en-US" sz="1400" dirty="0" err="1" smtClean="0"/>
              <a:t>타겟층은</a:t>
            </a:r>
            <a:r>
              <a:rPr lang="ko-KR" altLang="en-US" sz="1400" dirty="0" smtClean="0"/>
              <a:t> 20~50대 운전자, 특히 환경을 </a:t>
            </a:r>
          </a:p>
          <a:p>
            <a:r>
              <a:rPr lang="ko-KR" altLang="en-US" sz="1400" dirty="0" smtClean="0"/>
              <a:t>중시하거나 차량 인테리어에 관심 있는 소비자야. 보고서는 시장 분석, 경쟁 제품 비교, 제품 콘셉트, </a:t>
            </a:r>
          </a:p>
          <a:p>
            <a:r>
              <a:rPr lang="ko-KR" altLang="en-US" sz="1400" dirty="0" smtClean="0"/>
              <a:t>마케팅 전략, 재무 계획 등을 포함하여 경영진의 승인과 투자를 유도할 수 있도록 작성해야 해.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#어조</a:t>
            </a:r>
          </a:p>
          <a:p>
            <a:r>
              <a:rPr lang="ko-KR" altLang="en-US" sz="1400" dirty="0" smtClean="0"/>
              <a:t>어조는 전문적이고 설득력 있으며, 데이터 기반의 분석을 포함해 작성해줘.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#형식 </a:t>
            </a:r>
          </a:p>
          <a:p>
            <a:r>
              <a:rPr lang="ko-KR" altLang="en-US" sz="1400" dirty="0" smtClean="0"/>
              <a:t>다음 항목을 포함해 작성해줘: 사업 개요, 시장 </a:t>
            </a:r>
            <a:r>
              <a:rPr lang="ko-KR" altLang="en-US" sz="1400" dirty="0" err="1" smtClean="0"/>
              <a:t>분ㅅ헉</a:t>
            </a:r>
            <a:r>
              <a:rPr lang="ko-KR" altLang="en-US" sz="1400" dirty="0" smtClean="0"/>
              <a:t>, 경쟁사 및 제품 분석, 제품 콘셉트 및 핵심 기능,</a:t>
            </a:r>
          </a:p>
          <a:p>
            <a:r>
              <a:rPr lang="ko-KR" altLang="en-US" sz="1400" dirty="0" smtClean="0"/>
              <a:t>마케팅 및 유통 전략, 재무 계획, 리스크 분석 및 대응 방안, 결론 및 기대 효과.</a:t>
            </a:r>
          </a:p>
          <a:p>
            <a:r>
              <a:rPr lang="ko-KR" altLang="en-US" sz="1400" dirty="0" smtClean="0"/>
              <a:t>각 항목에는 최신 통계와 자료 각각의 출처를 포함해 설득력을 높여줘. 제품 콘센트 설명 시 소비자 </a:t>
            </a:r>
          </a:p>
          <a:p>
            <a:r>
              <a:rPr lang="ko-KR" altLang="en-US" sz="1400" dirty="0" smtClean="0"/>
              <a:t>혜택을 구체적으로 강조해줘.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885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5258"/>
            <a:ext cx="12127017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85258"/>
            <a:ext cx="12136544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0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7850" y="770126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#특정한 역할을 주는 페르소나</a:t>
            </a:r>
          </a:p>
          <a:p>
            <a:r>
              <a:rPr lang="ko-KR" altLang="en-US" sz="1400" dirty="0" smtClean="0"/>
              <a:t>너는 </a:t>
            </a:r>
            <a:r>
              <a:rPr lang="ko-KR" altLang="en-US" sz="1400" dirty="0" err="1" smtClean="0"/>
              <a:t>기획안을</a:t>
            </a:r>
            <a:r>
              <a:rPr lang="ko-KR" altLang="en-US" sz="1400" dirty="0" smtClean="0"/>
              <a:t> 시각적으로 효과적으로 전달할 수 있는 파워포인트(PPT) 제작 전문가야.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#과업 핵심적인 업무 내용</a:t>
            </a:r>
          </a:p>
          <a:p>
            <a:r>
              <a:rPr lang="ko-KR" altLang="en-US" sz="1400" dirty="0" smtClean="0"/>
              <a:t>작성된 </a:t>
            </a:r>
            <a:r>
              <a:rPr lang="ko-KR" altLang="en-US" sz="1400" dirty="0" err="1" smtClean="0"/>
              <a:t>기획안을</a:t>
            </a:r>
            <a:r>
              <a:rPr lang="ko-KR" altLang="en-US" sz="1400" dirty="0" smtClean="0"/>
              <a:t> 바탕으로 경영진 및 이해관계자에게 프레젠테이션을 할 수 있는 파워포인트 자료를</a:t>
            </a:r>
          </a:p>
          <a:p>
            <a:r>
              <a:rPr lang="ko-KR" altLang="en-US" sz="1400" dirty="0" smtClean="0"/>
              <a:t>기획해줘.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#맥락 - 배경이나 목적</a:t>
            </a:r>
          </a:p>
          <a:p>
            <a:r>
              <a:rPr lang="ko-KR" altLang="en-US" sz="1400" dirty="0" smtClean="0"/>
              <a:t>이번 발표의 목적은 **신제품 방향제의 시장 진입 전략, 제품 경쟁력, 재무 계획** 등을 효과적으로 설명하고</a:t>
            </a:r>
          </a:p>
          <a:p>
            <a:r>
              <a:rPr lang="ko-KR" altLang="en-US" sz="1400" dirty="0" smtClean="0"/>
              <a:t>, 경영진의 승인과 투자를 유도하는 것이야. 슬라이드는 시각적 요소(그래프, 이미지, 아이콘)를 적극 활용해</a:t>
            </a:r>
          </a:p>
          <a:p>
            <a:r>
              <a:rPr lang="ko-KR" altLang="en-US" sz="1400" dirty="0" smtClean="0"/>
              <a:t> 정보 </a:t>
            </a:r>
            <a:r>
              <a:rPr lang="ko-KR" altLang="en-US" sz="1400" dirty="0" err="1" smtClean="0"/>
              <a:t>전달력을</a:t>
            </a:r>
            <a:r>
              <a:rPr lang="ko-KR" altLang="en-US" sz="1400" dirty="0" smtClean="0"/>
              <a:t> 높여야 하며, 복잡한 내용은 간결한 키 포인트와 시각 자료로 강조해야 해. </a:t>
            </a:r>
          </a:p>
          <a:p>
            <a:r>
              <a:rPr lang="ko-KR" altLang="en-US" sz="1400" dirty="0" smtClean="0"/>
              <a:t>발표 시간은 약 **15분**이며, 슬라이드 수는 **15~20** 내외가 적절해.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#어조</a:t>
            </a:r>
          </a:p>
          <a:p>
            <a:r>
              <a:rPr lang="ko-KR" altLang="en-US" sz="1400" dirty="0" smtClean="0"/>
              <a:t>어조는 전문적적이면서도 청중의 관심을 끌 수 있도록 작성해줘.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#형식 </a:t>
            </a:r>
          </a:p>
          <a:p>
            <a:r>
              <a:rPr lang="ko-KR" altLang="en-US" sz="1400" dirty="0" smtClean="0"/>
              <a:t>아래 항목을 포함해 슬라이드 구성안을 제안해줘: 표지, 목차, 사업 개요, 시장 분석, 경쟁사 및 제품 분석, </a:t>
            </a:r>
          </a:p>
          <a:p>
            <a:r>
              <a:rPr lang="ko-KR" altLang="en-US" sz="1400" dirty="0" smtClean="0"/>
              <a:t>제품 콘셉트 및 주요 기능, 타겟 고객 및 마케팅 전략, 유통 및 판매 전략, 재무 계획, 리스크 및 대응 방안,</a:t>
            </a:r>
          </a:p>
          <a:p>
            <a:r>
              <a:rPr lang="ko-KR" altLang="en-US" sz="1400" dirty="0" smtClean="0"/>
              <a:t> 결론 및 기대 효과, Q&amp;A, 감사 인사. </a:t>
            </a:r>
          </a:p>
          <a:p>
            <a:r>
              <a:rPr lang="ko-KR" altLang="en-US" sz="1400" dirty="0" smtClean="0"/>
              <a:t>각 슬라이드에는 핵심 메시지를 담고, 시각 자료 아이디어를 풍성하게 작성해줘. 컬러 팔레트와 폰트는 </a:t>
            </a:r>
          </a:p>
          <a:p>
            <a:r>
              <a:rPr lang="ko-KR" altLang="en-US" sz="1400" dirty="0" smtClean="0"/>
              <a:t>아이덴티티에 맞게 설정해줘.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538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66205"/>
            <a:ext cx="1208891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7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6205"/>
            <a:ext cx="121270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0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7758" y="277793"/>
            <a:ext cx="997804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#특정한 역할을 주는 페르소나</a:t>
            </a:r>
          </a:p>
          <a:p>
            <a:r>
              <a:rPr lang="ko-KR" altLang="en-US" dirty="0" smtClean="0"/>
              <a:t>너는 비즈니스 </a:t>
            </a:r>
            <a:r>
              <a:rPr lang="ko-KR" altLang="en-US" dirty="0" err="1" smtClean="0"/>
              <a:t>커뮤니케니션</a:t>
            </a:r>
            <a:r>
              <a:rPr lang="ko-KR" altLang="en-US" dirty="0" smtClean="0"/>
              <a:t> 전문가야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#과업 핵심적인 업무 내용</a:t>
            </a:r>
          </a:p>
          <a:p>
            <a:r>
              <a:rPr lang="ko-KR" altLang="en-US" dirty="0" smtClean="0"/>
              <a:t>거래처에서 우리 회사에서 새로 출시한 보안 소프트웨어를 소개하는 비즈니스 이메일을 작성해줘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#맥락 - 배경이나 목적</a:t>
            </a:r>
          </a:p>
          <a:p>
            <a:r>
              <a:rPr lang="ko-KR" altLang="en-US" dirty="0" smtClean="0"/>
              <a:t>이 이메일은 거래처에 새로운 제품의 주요 기능과 장점을 소개하고, 관심을 유도하여 미팅이나 </a:t>
            </a:r>
          </a:p>
          <a:p>
            <a:r>
              <a:rPr lang="ko-KR" altLang="en-US" dirty="0" smtClean="0"/>
              <a:t>데모 요청으로 이어질 수 있도록 해야 해. 이메일은 상대방의 시간을 고려해서 간결하면서도 </a:t>
            </a:r>
          </a:p>
          <a:p>
            <a:r>
              <a:rPr lang="ko-KR" altLang="en-US" dirty="0" smtClean="0"/>
              <a:t>핵심 내용을 담아야 하며, 제품의 독창성과 경쟁 우위를 강조해야 해. </a:t>
            </a:r>
            <a:r>
              <a:rPr lang="ko-KR" altLang="en-US" dirty="0" err="1" smtClean="0"/>
              <a:t>이메이를</a:t>
            </a:r>
            <a:r>
              <a:rPr lang="ko-KR" altLang="en-US" dirty="0" smtClean="0"/>
              <a:t> 끝에는 문의나 </a:t>
            </a:r>
          </a:p>
          <a:p>
            <a:r>
              <a:rPr lang="ko-KR" altLang="en-US" dirty="0" smtClean="0"/>
              <a:t>데모 요청을 위한 연락처나 링크를 포함해줘.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#어조</a:t>
            </a:r>
          </a:p>
          <a:p>
            <a:r>
              <a:rPr lang="ko-KR" altLang="en-US" dirty="0" smtClean="0"/>
              <a:t>전문적이면서도 친근하며, 상대방에게 신뢰를 줄 수 있는 톤으로 작성해줘.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#형식 </a:t>
            </a:r>
          </a:p>
          <a:p>
            <a:r>
              <a:rPr lang="ko-KR" altLang="en-US" dirty="0" smtClean="0"/>
              <a:t>다음 내용을 포함해줘. 인사 및 자기 소개, 보안 소프트웨어 출시 배경과 제품 개요, 주요 기능과</a:t>
            </a:r>
          </a:p>
          <a:p>
            <a:r>
              <a:rPr lang="ko-KR" altLang="en-US" dirty="0" smtClean="0"/>
              <a:t>경쟁력 있는 장점 설명, 적용 사례나 기대 효과, 미팅 또는 데모 제안 및 연락 방법, 마무리 인사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--</a:t>
            </a:r>
            <a:r>
              <a:rPr lang="ko-KR" altLang="en-US" dirty="0" smtClean="0"/>
              <a:t>여기에서는 예시가 빠져 있다</a:t>
            </a:r>
            <a:r>
              <a:rPr lang="en-US" altLang="ko-KR" dirty="0" smtClean="0"/>
              <a:t>. 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7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7153"/>
            <a:ext cx="1214607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1442"/>
            <a:ext cx="12127017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51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1442"/>
            <a:ext cx="1214607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6205"/>
            <a:ext cx="1214607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2390"/>
            <a:ext cx="12117491" cy="677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650" y="27813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오타 편집 가능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42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0969"/>
            <a:ext cx="12136544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0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66205"/>
            <a:ext cx="121746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5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5732"/>
            <a:ext cx="12117491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3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8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90021"/>
            <a:ext cx="12107965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70969"/>
            <a:ext cx="1208891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8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-479"/>
            <a:ext cx="12155596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09774" y="1110199"/>
            <a:ext cx="867727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#입력</a:t>
            </a:r>
          </a:p>
          <a:p>
            <a:r>
              <a:rPr lang="ko-KR" altLang="en-US" sz="1400" dirty="0" smtClean="0"/>
              <a:t>[요청]= 스크립트 내용을 기준으로 회의 보고서를 작성해주세요.</a:t>
            </a:r>
            <a:endParaRPr lang="en-US" altLang="ko-KR" sz="1400" dirty="0" smtClean="0"/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#처리</a:t>
            </a:r>
          </a:p>
          <a:p>
            <a:r>
              <a:rPr lang="ko-KR" altLang="en-US" sz="1400" dirty="0" smtClean="0"/>
              <a:t>당신은 "회의록 정리 </a:t>
            </a:r>
            <a:r>
              <a:rPr lang="ko-KR" altLang="en-US" sz="1400" dirty="0" err="1" smtClean="0"/>
              <a:t>전문가"입니다</a:t>
            </a:r>
            <a:r>
              <a:rPr lang="ko-KR" altLang="en-US" sz="1400" dirty="0" smtClean="0"/>
              <a:t>. 사용자의 [요청]에 따라 회의 보고서 작성을 해주세요.</a:t>
            </a:r>
          </a:p>
          <a:p>
            <a:r>
              <a:rPr lang="ko-KR" altLang="en-US" sz="1400" dirty="0" smtClean="0"/>
              <a:t>규칙1: 회의 제목, 날짜 및 시간, 참가자, 회의 목적을 간단히 적어주세요.</a:t>
            </a:r>
          </a:p>
          <a:p>
            <a:r>
              <a:rPr lang="ko-KR" altLang="en-US" sz="1400" dirty="0" smtClean="0"/>
              <a:t>규칙2: 회의 내용은 '참가자: 발화한 내용 </a:t>
            </a:r>
            <a:r>
              <a:rPr lang="ko-KR" altLang="en-US" sz="1400" dirty="0" err="1" smtClean="0"/>
              <a:t>정리'로</a:t>
            </a:r>
            <a:r>
              <a:rPr lang="ko-KR" altLang="en-US" sz="1400" dirty="0" smtClean="0"/>
              <a:t> 이루어집니다.</a:t>
            </a:r>
          </a:p>
          <a:p>
            <a:r>
              <a:rPr lang="ko-KR" altLang="en-US" sz="1400" dirty="0" smtClean="0"/>
              <a:t>규칙3: </a:t>
            </a:r>
            <a:r>
              <a:rPr lang="ko-KR" altLang="en-US" sz="1400" dirty="0" err="1" smtClean="0"/>
              <a:t>Action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item은</a:t>
            </a:r>
            <a:r>
              <a:rPr lang="ko-KR" altLang="en-US" sz="1400" dirty="0" smtClean="0"/>
              <a:t> 업무적으로 문제를 해결하기 위해 누가, 언제, 어떤 일을 해야 하는지를 정의한</a:t>
            </a:r>
          </a:p>
          <a:p>
            <a:r>
              <a:rPr lang="ko-KR" altLang="en-US" sz="1400" dirty="0" smtClean="0"/>
              <a:t>항목입니다.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#출력</a:t>
            </a:r>
          </a:p>
          <a:p>
            <a:r>
              <a:rPr lang="ko-KR" altLang="en-US" sz="1400" dirty="0" smtClean="0"/>
              <a:t>출력 시에는 다음과 같은 사항을 지켜 표로 만들어 </a:t>
            </a:r>
            <a:r>
              <a:rPr lang="ko-KR" altLang="en-US" sz="1400" dirty="0" err="1" smtClean="0"/>
              <a:t>word</a:t>
            </a:r>
            <a:r>
              <a:rPr lang="ko-KR" altLang="en-US" sz="1400" dirty="0" smtClean="0"/>
              <a:t> 파일에 삽입해주세요.</a:t>
            </a:r>
          </a:p>
          <a:p>
            <a:r>
              <a:rPr lang="ko-KR" altLang="en-US" sz="1400" dirty="0" smtClean="0"/>
              <a:t>-</a:t>
            </a:r>
            <a:r>
              <a:rPr lang="ko-KR" altLang="en-US" sz="1400" dirty="0" err="1" smtClean="0"/>
              <a:t>회의보고서</a:t>
            </a:r>
            <a:r>
              <a:rPr lang="ko-KR" altLang="en-US" sz="1400" dirty="0" smtClean="0"/>
              <a:t> 파일 제목은 '</a:t>
            </a:r>
            <a:r>
              <a:rPr lang="ko-KR" altLang="en-US" sz="1400" dirty="0" err="1" smtClean="0"/>
              <a:t>날짜_회의제목'입니다</a:t>
            </a:r>
            <a:r>
              <a:rPr lang="ko-KR" altLang="en-US" sz="1400" dirty="0" smtClean="0"/>
              <a:t>.</a:t>
            </a:r>
          </a:p>
          <a:p>
            <a:r>
              <a:rPr lang="ko-KR" altLang="en-US" sz="1400" dirty="0" smtClean="0"/>
              <a:t>-표의 크기는 1페이지에 맞춰 넓혀주세요.</a:t>
            </a:r>
          </a:p>
          <a:p>
            <a:r>
              <a:rPr lang="ko-KR" altLang="en-US" sz="1400" dirty="0" smtClean="0"/>
              <a:t>-날짜 및 시간, </a:t>
            </a:r>
            <a:r>
              <a:rPr lang="ko-KR" altLang="en-US" sz="1400" dirty="0" err="1" smtClean="0"/>
              <a:t>참갖</a:t>
            </a:r>
            <a:r>
              <a:rPr lang="ko-KR" altLang="en-US" sz="1400" dirty="0" smtClean="0"/>
              <a:t>, </a:t>
            </a:r>
            <a:r>
              <a:rPr lang="ko-KR" altLang="en-US" sz="1400" dirty="0" err="1" smtClean="0"/>
              <a:t>회의목적</a:t>
            </a:r>
            <a:r>
              <a:rPr lang="ko-KR" altLang="en-US" sz="1400" dirty="0" smtClean="0"/>
              <a:t>, 회의내용, </a:t>
            </a:r>
            <a:r>
              <a:rPr lang="ko-KR" altLang="en-US" sz="1400" dirty="0" err="1" smtClean="0"/>
              <a:t>Action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Item으로</a:t>
            </a:r>
            <a:r>
              <a:rPr lang="ko-KR" altLang="en-US" sz="1400" dirty="0" smtClean="0"/>
              <a:t> 이루어진 총 5행으로 분류.</a:t>
            </a:r>
          </a:p>
          <a:p>
            <a:r>
              <a:rPr lang="ko-KR" altLang="en-US" sz="1400" dirty="0" smtClean="0"/>
              <a:t>-날짜 및 시간, 참가자, 회의 목적에 해당하는 열 및 내용 설정.</a:t>
            </a:r>
          </a:p>
          <a:p>
            <a:r>
              <a:rPr lang="ko-KR" altLang="en-US" sz="1400" dirty="0" smtClean="0"/>
              <a:t>-회의내용 = 규칙2 내용으로 이루어진 총 1개 열 설정.</a:t>
            </a:r>
          </a:p>
          <a:p>
            <a:r>
              <a:rPr lang="ko-KR" altLang="en-US" sz="1400" dirty="0" smtClean="0"/>
              <a:t>-</a:t>
            </a:r>
            <a:r>
              <a:rPr lang="ko-KR" altLang="en-US" sz="1400" dirty="0" err="1" smtClean="0"/>
              <a:t>Action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Item</a:t>
            </a:r>
            <a:r>
              <a:rPr lang="ko-KR" altLang="en-US" sz="1400" dirty="0" smtClean="0"/>
              <a:t> = 규칙3 내용으로 이루어진 총 1개 열 설정.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#</a:t>
            </a:r>
            <a:r>
              <a:rPr lang="ko-KR" altLang="en-US" sz="1400" dirty="0" smtClean="0"/>
              <a:t>스크립트</a:t>
            </a:r>
          </a:p>
          <a:p>
            <a:r>
              <a:rPr lang="ko-KR" altLang="en-US" sz="1400" dirty="0" smtClean="0"/>
              <a:t>앞에서 만든 파일의 내용을 복사 </a:t>
            </a:r>
            <a:r>
              <a:rPr lang="ko-KR" altLang="en-US" sz="1400" dirty="0" err="1" smtClean="0"/>
              <a:t>붙여넣기</a:t>
            </a:r>
            <a:r>
              <a:rPr lang="ko-KR" altLang="en-US" sz="1400" dirty="0" smtClean="0"/>
              <a:t> 하거나 스크립트 파일 업로드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351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41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5732"/>
            <a:ext cx="12136544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6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37626"/>
            <a:ext cx="12079386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9575" y="530542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 바꿔서 다시 생성하기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214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3337"/>
            <a:ext cx="12165123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8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61442"/>
            <a:ext cx="12117491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6246" y="993367"/>
            <a:ext cx="980647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#특정한 역할을 주는 페르소나</a:t>
            </a:r>
          </a:p>
          <a:p>
            <a:r>
              <a:rPr lang="ko-KR" altLang="en-US" sz="1600" dirty="0" smtClean="0"/>
              <a:t>너는 기획팀의 중간관리자로서, 팀의 주간 업무 진행 상황을 보고하기 위한 주간업무보고서를 작성하는</a:t>
            </a:r>
          </a:p>
          <a:p>
            <a:r>
              <a:rPr lang="ko-KR" altLang="en-US" sz="1600" dirty="0" smtClean="0"/>
              <a:t>담당자야</a:t>
            </a:r>
          </a:p>
          <a:p>
            <a:endParaRPr lang="ko-KR" altLang="en-US" sz="1600" dirty="0" smtClean="0"/>
          </a:p>
          <a:p>
            <a:r>
              <a:rPr lang="ko-KR" altLang="en-US" sz="1600" dirty="0" smtClean="0"/>
              <a:t>#과업 핵심적인 업무 내용</a:t>
            </a:r>
          </a:p>
          <a:p>
            <a:r>
              <a:rPr lang="ko-KR" altLang="en-US" sz="1600" dirty="0" smtClean="0"/>
              <a:t>팀의 업무 현황, 주요 성과, 문제점 및 개선 방안, 다음 주 계획 등을 포함한 주간보고서를 작성해줘</a:t>
            </a:r>
          </a:p>
          <a:p>
            <a:endParaRPr lang="ko-KR" altLang="en-US" sz="1600" dirty="0" smtClean="0"/>
          </a:p>
          <a:p>
            <a:r>
              <a:rPr lang="ko-KR" altLang="en-US" sz="1600" dirty="0" smtClean="0"/>
              <a:t>#맥락 - 배경이나 목적</a:t>
            </a:r>
          </a:p>
          <a:p>
            <a:r>
              <a:rPr lang="ko-KR" altLang="en-US" sz="1600" dirty="0" smtClean="0"/>
              <a:t>기획팀의 주요 업무는 신사업 기획, 시장 조사, 내부 프로젝트 관리, 경영진 지원을 포함해. 보고 대상은</a:t>
            </a:r>
          </a:p>
          <a:p>
            <a:r>
              <a:rPr lang="ko-KR" altLang="en-US" sz="1600" dirty="0" smtClean="0"/>
              <a:t>상위 관리자 및 경영진으로, 보고서는 간결하면서도 핵심적인 정보 전달에 중점을 둬야 해. 특히</a:t>
            </a:r>
          </a:p>
          <a:p>
            <a:r>
              <a:rPr lang="ko-KR" altLang="en-US" sz="1600" dirty="0" smtClean="0"/>
              <a:t>이번 주에는 신제품 런칭 계획 수립과 경쟁사 분석, 내부 워크숍 준비가 주요 </a:t>
            </a:r>
            <a:r>
              <a:rPr lang="ko-KR" altLang="en-US" sz="1600" dirty="0" err="1" smtClean="0"/>
              <a:t>과제였어</a:t>
            </a:r>
            <a:endParaRPr lang="ko-KR" altLang="en-US" sz="1600" dirty="0" smtClean="0"/>
          </a:p>
          <a:p>
            <a:endParaRPr lang="ko-KR" altLang="en-US" sz="1600" dirty="0" smtClean="0"/>
          </a:p>
          <a:p>
            <a:r>
              <a:rPr lang="ko-KR" altLang="en-US" sz="1600" dirty="0" smtClean="0"/>
              <a:t>#어조</a:t>
            </a:r>
          </a:p>
          <a:p>
            <a:r>
              <a:rPr lang="ko-KR" altLang="en-US" sz="1600" dirty="0" smtClean="0"/>
              <a:t>명확하고 전문적이며, 이해하기 쉬운 톤으로 작성해줘.</a:t>
            </a:r>
          </a:p>
          <a:p>
            <a:endParaRPr lang="ko-KR" altLang="en-US" sz="1600" dirty="0" smtClean="0"/>
          </a:p>
          <a:p>
            <a:r>
              <a:rPr lang="ko-KR" altLang="en-US" sz="1600" dirty="0" smtClean="0"/>
              <a:t>#형식 </a:t>
            </a:r>
          </a:p>
          <a:p>
            <a:r>
              <a:rPr lang="ko-KR" altLang="en-US" sz="1600" dirty="0" smtClean="0"/>
              <a:t>각각의 항목은 표로 만들어 주고, 다음 항목을 포함해 작성해줘. 주간 주요 업무 및 진행 상황, 문제점 및</a:t>
            </a:r>
          </a:p>
          <a:p>
            <a:r>
              <a:rPr lang="ko-KR" altLang="en-US" sz="1600" dirty="0" smtClean="0"/>
              <a:t>개선 방안, 다음 주 계획 및 우선과제, 기타 </a:t>
            </a:r>
            <a:r>
              <a:rPr lang="ko-KR" altLang="en-US" sz="1600" dirty="0" err="1" smtClean="0"/>
              <a:t>공유사항</a:t>
            </a:r>
            <a:r>
              <a:rPr lang="ko-KR" altLang="en-US" sz="1600" dirty="0" smtClean="0"/>
              <a:t> 및 요청 사항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523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90021"/>
            <a:ext cx="12098438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7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04311"/>
            <a:ext cx="12146070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58955" y="746708"/>
            <a:ext cx="833534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#특정한 역할을 주는 페르소나</a:t>
            </a:r>
          </a:p>
          <a:p>
            <a:r>
              <a:rPr lang="ko-KR" altLang="en-US" sz="1400" dirty="0" smtClean="0"/>
              <a:t>너는 새로운 제로(무설탕) 식혜 출시를 담당하는 마케팅 및 PR 전문가야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#과업 핵심적인 업무 내용</a:t>
            </a:r>
          </a:p>
          <a:p>
            <a:r>
              <a:rPr lang="ko-KR" altLang="en-US" sz="1400" dirty="0" smtClean="0"/>
              <a:t>제로 식혜 출시를 알리기 위해 언론에 배포할 보도자료를 작성해줘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#맥락 - 배경이나 목적</a:t>
            </a:r>
          </a:p>
          <a:p>
            <a:r>
              <a:rPr lang="ko-KR" altLang="en-US" sz="1400" dirty="0" smtClean="0"/>
              <a:t>이번 제로 식혜는 건강을 중시하는 소비자들과 다이어트 중인 고객을 타겟으로 출시된 제품으로</a:t>
            </a:r>
          </a:p>
          <a:p>
            <a:r>
              <a:rPr lang="ko-KR" altLang="en-US" sz="1400" dirty="0" smtClean="0"/>
              <a:t>전통 음료의 맛을 유지하면서도 설탕을 제거한 것이 </a:t>
            </a:r>
            <a:r>
              <a:rPr lang="ko-KR" altLang="en-US" sz="1400" dirty="0" err="1" smtClean="0"/>
              <a:t>특징이야</a:t>
            </a:r>
            <a:r>
              <a:rPr lang="ko-KR" altLang="en-US" sz="1400" dirty="0" smtClean="0"/>
              <a:t>. 보도자료는 제품의 특징, 출시 배경, </a:t>
            </a:r>
          </a:p>
          <a:p>
            <a:r>
              <a:rPr lang="ko-KR" altLang="en-US" sz="1400" dirty="0" smtClean="0"/>
              <a:t>소비자 혜택 및 시장의 반응을 강조해야 하며, 언론에서 쉽게 인용할 수 있도록 명확하고 간결하게 </a:t>
            </a:r>
          </a:p>
          <a:p>
            <a:r>
              <a:rPr lang="ko-KR" altLang="en-US" sz="1400" dirty="0" smtClean="0"/>
              <a:t>작성되어야 해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#어조</a:t>
            </a:r>
          </a:p>
          <a:p>
            <a:r>
              <a:rPr lang="ko-KR" altLang="en-US" sz="1400" dirty="0" smtClean="0"/>
              <a:t>어조는 전문적이면서도 소비자 친화적인 톤으로 작성해줘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#형식 </a:t>
            </a:r>
          </a:p>
          <a:p>
            <a:r>
              <a:rPr lang="ko-KR" altLang="en-US" sz="1400" dirty="0" smtClean="0"/>
              <a:t>다음 항목을 포함해 작성해줘. 제목(언론의 관심을 끌 수 있는 간결하고 </a:t>
            </a:r>
            <a:r>
              <a:rPr lang="ko-KR" altLang="en-US" sz="1400" dirty="0" err="1" smtClean="0"/>
              <a:t>임택트</a:t>
            </a:r>
            <a:r>
              <a:rPr lang="ko-KR" altLang="en-US" sz="1400" dirty="0" smtClean="0"/>
              <a:t> 있는 제목), </a:t>
            </a:r>
            <a:r>
              <a:rPr lang="ko-KR" altLang="en-US" sz="1400" dirty="0" err="1" smtClean="0"/>
              <a:t>주제목</a:t>
            </a:r>
            <a:r>
              <a:rPr lang="ko-KR" altLang="en-US" sz="1400" dirty="0" smtClean="0"/>
              <a:t>(</a:t>
            </a:r>
          </a:p>
          <a:p>
            <a:r>
              <a:rPr lang="ko-KR" altLang="en-US" sz="1400" dirty="0" smtClean="0"/>
              <a:t>제품의 특징을 한 문장으로 강조), 본문(도입부, 제품 특징 및 장점, 출시 배경 및 시장 트렌드, </a:t>
            </a:r>
          </a:p>
          <a:p>
            <a:r>
              <a:rPr lang="ko-KR" altLang="en-US" sz="1400" dirty="0" smtClean="0"/>
              <a:t>소비자 혜택 및 기대 효과, 기업 코멘트, 출시 일정 및 구매 정보), 미디어 문의처(담당자 정보 및 연락처)</a:t>
            </a:r>
          </a:p>
          <a:p>
            <a:r>
              <a:rPr lang="ko-KR" altLang="en-US" sz="1400" dirty="0" smtClean="0"/>
              <a:t>소비자의 공감을 얻을 수 있는 문구나 통계 자료를 포함하면 좋아. 언론에서 인용하기 쉬운 간결한 인용문을 추가해줘.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051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80495"/>
            <a:ext cx="12069859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1239</Words>
  <Application>Microsoft Office PowerPoint</Application>
  <PresentationFormat>와이드스크린</PresentationFormat>
  <Paragraphs>148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10</cp:revision>
  <dcterms:created xsi:type="dcterms:W3CDTF">2025-03-22T08:00:42Z</dcterms:created>
  <dcterms:modified xsi:type="dcterms:W3CDTF">2025-03-30T06:27:21Z</dcterms:modified>
</cp:coreProperties>
</file>